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EC48D-AF8F-2089-9625-7BF535F2E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D4853C-98A9-0FB9-B7E1-817ADEE7E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C855A4-32E0-440A-22C2-49904142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1E495D-5081-9E7C-0427-CCD8ED32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E55CD-7CE7-D446-B108-0CB4C275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42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95A09D-1B7C-00CD-F44C-930513D2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A45C8F-7A7F-0411-45DE-775926A67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4E6FD-F536-655F-74A4-84C45BFB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FBE0D8-211C-9B51-E05B-622A62E0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9C477D-44C8-826C-DEA0-7FBB5D2F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34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91EAA8-8329-36F1-15E9-8759E46D1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4EECCB-6310-2C6A-35B0-FBA8CB9C4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1D3CBB-72C3-2C8C-364C-AC25A7A2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778CF-833D-43C0-FD7E-60DEB396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477C51-95FC-37E9-F4BE-FB9296CB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78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B0A77-9764-23AA-7965-23EAE60C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D3E4AC-712C-2F4D-D0DC-86F2CD697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2F3055-54E3-0157-10A6-537F9F5E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25C33F-F00B-2909-9F33-AC40E3AE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D1358B-C66D-E5F5-10CC-F3B5C269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97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86936-7C7B-0BDD-C840-C6A11507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BDB80C-7210-3B54-4542-EEB8E0F8C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F1DFE7-683F-1D3A-A474-C10033B9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1C37C8-9E17-3D33-DF70-40215844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43C963-AA8A-6DF6-9FB1-ABCB8C57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31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2218A-B54E-E3AB-BCF0-13E6AFC5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1D93A1-CC57-F2A2-6E14-E3CDFCD04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8AF8FA-A419-CA09-FA48-CEAE1F173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32F468-EE83-3264-5126-5E8A3A7C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1CBDDB-10C2-BB08-9CE3-A786497A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F3E194-C938-863A-2C4E-846B9B98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37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44277-98D0-450F-B7C1-EA2E5874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86AB72-B8E1-24CC-D433-6495D77AC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3CBB1-B975-1FDB-4358-51DE7E1A5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CD27BB-6935-5C8D-5D47-E081EFD69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7ABF67-9CB5-C89D-7259-A03FC2392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81E6E79-99AA-3FED-90C9-CA9BF444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A2025A-5F98-0CCE-2B2D-A3C04DB0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90FA11-6BE3-860B-2050-A333AEC1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65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F5520-896A-8F6C-6C3E-E5ACF91C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9DE1F9-877D-4037-E49A-7F583FF1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FF494B-0FD6-33FA-C566-C0576CA3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FB2DB0-2C09-5D2A-1F58-35DEACDA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48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87CCA6-5162-43BD-1481-122A88A0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09B9EAD-A406-88AF-E80F-7D4D4668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606A20-90F7-2108-8120-4DEA771A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5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08BFC0-AE66-3808-4558-66758D92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BAF78A-96B3-50C7-036E-5BD0E17D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A00C90-693C-6450-8568-3A3CC7777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E1EC9F-6FED-8F52-E1F1-28D1E589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C8052-66DB-56C3-89B2-E0EE9F59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C5914D-7D9F-5623-C83D-B6710168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93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412B8-3E75-2ECF-353B-D30F2C7D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513EA6-B98D-7B4F-7A5B-2E0BB33B3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4C8922-5750-FAF4-3876-FC1A17584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F568E8-5604-6AD7-8185-5B7724B0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91FFE9-9FEF-0879-1D6A-EA9E1A15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0DA336-6D35-283C-E872-95DDCED7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32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2445848-2691-9190-D394-6DED9BDB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C12C7C-8658-CEC4-7C73-92888ABCA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42DB3B-2197-8D47-8A58-500045F1B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6C6AFF-F2CB-46BE-8582-8B1A48E4EC71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DCB23F-51A2-3E5E-FC8F-78AF5F92F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6EC092-0CAE-350D-D9E1-D3F265C9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67EA84-C5FD-442F-8C31-E20A976A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F3E2E-0BFF-6E53-503F-51AD1445A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示&#10;&#10;描述已自动生成">
            <a:extLst>
              <a:ext uri="{FF2B5EF4-FFF2-40B4-BE49-F238E27FC236}">
                <a16:creationId xmlns:a16="http://schemas.microsoft.com/office/drawing/2014/main" id="{1FFA053B-54AF-B740-9451-D88F5FD3E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3" y="510945"/>
            <a:ext cx="6267594" cy="4426815"/>
          </a:xfrm>
          <a:prstGeom prst="rect">
            <a:avLst/>
          </a:prstGeom>
        </p:spPr>
      </p:pic>
      <p:pic>
        <p:nvPicPr>
          <p:cNvPr id="3" name="Picture 26" descr="A machine with wires and wires&#10;&#10;Description automatically generated">
            <a:extLst>
              <a:ext uri="{FF2B5EF4-FFF2-40B4-BE49-F238E27FC236}">
                <a16:creationId xmlns:a16="http://schemas.microsoft.com/office/drawing/2014/main" id="{E5563CAF-62CC-FC86-D301-37D94B733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364" y="310831"/>
            <a:ext cx="4824972" cy="2712501"/>
          </a:xfrm>
          <a:prstGeom prst="rect">
            <a:avLst/>
          </a:prstGeom>
        </p:spPr>
      </p:pic>
      <p:pic>
        <p:nvPicPr>
          <p:cNvPr id="4" name="Picture 5" descr="A picture containing indoor, photo&#10;&#10;Description automatically generated">
            <a:extLst>
              <a:ext uri="{FF2B5EF4-FFF2-40B4-BE49-F238E27FC236}">
                <a16:creationId xmlns:a16="http://schemas.microsoft.com/office/drawing/2014/main" id="{80FCA738-678F-B82C-E98C-F85DE509B9FC}"/>
              </a:ext>
            </a:extLst>
          </p:cNvPr>
          <p:cNvPicPr/>
          <p:nvPr/>
        </p:nvPicPr>
        <p:blipFill rotWithShape="1">
          <a:blip r:embed="rId4"/>
          <a:srcRect l="2173" t="531" r="80901" b="426"/>
          <a:stretch/>
        </p:blipFill>
        <p:spPr>
          <a:xfrm rot="5400000" flipH="1">
            <a:off x="2519409" y="3536805"/>
            <a:ext cx="1161144" cy="42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5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示&#10;&#10;低可信度描述已自动生成">
            <a:extLst>
              <a:ext uri="{FF2B5EF4-FFF2-40B4-BE49-F238E27FC236}">
                <a16:creationId xmlns:a16="http://schemas.microsoft.com/office/drawing/2014/main" id="{07927F9D-3438-7D86-4B99-F1AE0C154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2" y="0"/>
            <a:ext cx="11165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65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Wang, Junpeng</dc:creator>
  <cp:lastModifiedBy>Wang, Junpeng</cp:lastModifiedBy>
  <cp:revision>1</cp:revision>
  <dcterms:created xsi:type="dcterms:W3CDTF">2024-12-13T00:31:37Z</dcterms:created>
  <dcterms:modified xsi:type="dcterms:W3CDTF">2024-12-13T00:34:22Z</dcterms:modified>
</cp:coreProperties>
</file>